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4"/>
  </p:normalViewPr>
  <p:slideViewPr>
    <p:cSldViewPr snapToGrid="0" snapToObjects="1">
      <p:cViewPr varScale="1">
        <p:scale>
          <a:sx n="120" d="100"/>
          <a:sy n="12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60A4D0-40AF-954B-A9FB-6089C9F76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2DFC250-ACF0-704C-820D-51ADAD327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F5B96F2-A4EC-8542-A60E-F5AC05A54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8941-1C06-CF44-9D27-017B7B1DFB91}" type="datetimeFigureOut">
              <a:rPr lang="pl-PL" smtClean="0"/>
              <a:t>10.03.2019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93B7159-F99F-EB4C-BC97-2B625C7A5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619DE05-F79A-3F44-B7D0-C0DFB7DD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0459-C38E-7243-963B-A6AE67E914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82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F39501-AEB7-C646-80C5-70E072E3B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82D319B-75F3-9D4F-B1B9-3BE2BF129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5EE8F07-8EB1-AF43-9AC4-9EE56EE13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8941-1C06-CF44-9D27-017B7B1DFB91}" type="datetimeFigureOut">
              <a:rPr lang="pl-PL" smtClean="0"/>
              <a:t>10.03.2019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1A24C34-638D-7B4C-8626-EFB957866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D3E8D4D-64ED-B04B-8E1E-3274C9E30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0459-C38E-7243-963B-A6AE67E914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8732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79B01D7-9D81-C449-AFDE-A4D8E8D32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B4448CA-6460-CB4D-AAB7-98FBFE075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4D4DBE4-764C-5243-BE36-A3AE1D29B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8941-1C06-CF44-9D27-017B7B1DFB91}" type="datetimeFigureOut">
              <a:rPr lang="pl-PL" smtClean="0"/>
              <a:t>10.03.2019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73C7B10-FCC1-6E44-8E1C-9D2245D72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FDEAF1F-813A-3C45-A679-90A7E2356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0459-C38E-7243-963B-A6AE67E914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8905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B36B91-A7F4-2B4C-9552-DCFC5E0E9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5E2FE0-8A51-CC4B-B891-C2BFB90C4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9475EDA-3B3E-0044-B12C-D18B5EA63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8941-1C06-CF44-9D27-017B7B1DFB91}" type="datetimeFigureOut">
              <a:rPr lang="pl-PL" smtClean="0"/>
              <a:t>10.03.2019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84C86E-0F8C-F94F-9C90-46EE8D53A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4ECEE14-0492-6C46-9EF8-FAB67DA0F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0459-C38E-7243-963B-A6AE67E914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6216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6FDFF3-6DCC-8B49-B239-101C418CE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C59D4C7-54A4-A04A-8447-E68C52E12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E3DFD2C-DDEA-0B48-9E80-3A47FA3D7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8941-1C06-CF44-9D27-017B7B1DFB91}" type="datetimeFigureOut">
              <a:rPr lang="pl-PL" smtClean="0"/>
              <a:t>10.03.2019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635ADFA-15B7-FE41-9175-5F54C0B15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8B9DE10-3EC4-C941-AD22-10E1D580A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0459-C38E-7243-963B-A6AE67E914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2546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44605D-CF2A-0D4A-BE5A-C81529310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9EB54D-3621-2341-90B8-58F0E5CC2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ED41DC7-D9E5-E84B-9E63-E3C37FD7F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0620EB1-77CC-E349-9FB5-4BC2F0A17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8941-1C06-CF44-9D27-017B7B1DFB91}" type="datetimeFigureOut">
              <a:rPr lang="pl-PL" smtClean="0"/>
              <a:t>10.03.2019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717EC54-1324-EA4B-AFB0-5C4DA3F84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5FBE29A-92CB-E343-886B-F44A56033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0459-C38E-7243-963B-A6AE67E914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113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964915-8104-D24D-A636-28CBF8B6D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E756E9D-D892-3447-A1F4-D65E32AA9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DCB5423-37BB-C14E-A351-938632F28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8727F21-F265-C848-96D7-BA20AD0F3C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69D7B43-64FF-8D45-9AE8-68B21C370E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D16C71C-A0CF-E842-8C3F-F6E7B04F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8941-1C06-CF44-9D27-017B7B1DFB91}" type="datetimeFigureOut">
              <a:rPr lang="pl-PL" smtClean="0"/>
              <a:t>10.03.2019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4F15F6D-5148-6047-92AD-D5F1A1C53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357E5DA-5579-D54E-ABD2-7CF66B064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0459-C38E-7243-963B-A6AE67E914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2684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BE4DF1-9D03-1F45-8774-761963463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2195C4B-D7C3-1942-8836-61FC2BEDD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8941-1C06-CF44-9D27-017B7B1DFB91}" type="datetimeFigureOut">
              <a:rPr lang="pl-PL" smtClean="0"/>
              <a:t>10.03.2019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9E4AE5C-8408-204C-8018-37CD2E31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4ECEC55-B889-1749-88C0-A1EA4827E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0459-C38E-7243-963B-A6AE67E914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9951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DBFD91F-D195-D646-81FD-B5F391104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8941-1C06-CF44-9D27-017B7B1DFB91}" type="datetimeFigureOut">
              <a:rPr lang="pl-PL" smtClean="0"/>
              <a:t>10.03.2019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C5AB823-6D15-454F-BC7D-93519C6D7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CDDF6F-B8BB-BF47-A9A7-ACC74FBF5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0459-C38E-7243-963B-A6AE67E914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5499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D81EE0-C1FB-4F4C-8747-7FECC7463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22FB0E-DFBA-4B4C-838A-417E4032F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D81EEB1-7DE2-8F49-9668-4A47AC6B4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D32D658-9430-6546-9E39-9561D8D35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8941-1C06-CF44-9D27-017B7B1DFB91}" type="datetimeFigureOut">
              <a:rPr lang="pl-PL" smtClean="0"/>
              <a:t>10.03.2019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9B3AC0E-2BA9-E34C-84D2-1FB37E457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E3CF188-C445-B248-8AFC-8E4D06233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0459-C38E-7243-963B-A6AE67E914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178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E35058-634F-4541-9E25-47B91D2ED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F390E95-AAD6-5B40-82C2-FEA6A061BC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CC1CFD1-197B-3A49-B7CF-9AC3330CA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D8A3892-38BE-E148-A165-8597C382A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8941-1C06-CF44-9D27-017B7B1DFB91}" type="datetimeFigureOut">
              <a:rPr lang="pl-PL" smtClean="0"/>
              <a:t>10.03.2019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334E6A1-8DCE-4641-AC9C-872A3F8FE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24750D8-AA8C-C74F-ACEF-D30EF8F5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0459-C38E-7243-963B-A6AE67E914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4644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F16BBC4-EFCB-174B-80D8-A0799534D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F7B2381-6210-DD4E-B752-8CC5F3284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5B9B591-C4E7-2243-B6A9-06898CFAAD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A8941-1C06-CF44-9D27-017B7B1DFB91}" type="datetimeFigureOut">
              <a:rPr lang="pl-PL" smtClean="0"/>
              <a:t>10.03.2019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25FBBCE-D744-7C44-99D4-4324184B8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D31CFF-D217-F941-B0D6-AD19D71AD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50459-C38E-7243-963B-A6AE67E914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579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Dokarmianie_ptak%C3%B3w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l/jagody-rowan-rowan-jagoda-czerwony-56439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audio" Target="../media/audio3.wav"/><Relationship Id="rId7" Type="http://schemas.openxmlformats.org/officeDocument/2006/relationships/hyperlink" Target="https://ru.wikipedia.org/wiki/%D0%9A%D0%BE%D1%82%D0%BB%D0%B5%D1%82%D0%B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11" Type="http://schemas.openxmlformats.org/officeDocument/2006/relationships/hyperlink" Target="http://www.romancemeetslife.com/2015/01/what-are-mcdonalds-french-fries-made-of.html" TargetMode="External"/><Relationship Id="rId5" Type="http://schemas.openxmlformats.org/officeDocument/2006/relationships/audio" Target="../media/audio1.wav"/><Relationship Id="rId10" Type="http://schemas.openxmlformats.org/officeDocument/2006/relationships/image" Target="../media/image16.jpg"/><Relationship Id="rId4" Type="http://schemas.openxmlformats.org/officeDocument/2006/relationships/image" Target="../media/image9.jpg"/><Relationship Id="rId9" Type="http://schemas.openxmlformats.org/officeDocument/2006/relationships/hyperlink" Target="http://www.thaigoodview.com/node/1867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hyperlink" Target="https://fotkyzadarmo.sk/drevena-chata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audio" Target="../media/audio1.wav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pixabay.com/pl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audio" Target="../media/audio3.wav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hyperlink" Target="http://carlarolfe.blogspot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izabethhogsten.com/stepping-out-of-your-comfort-zone-involves-risk-but-could-also-lead-to-fun-jakarta-day-2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7C935D3-1D02-3246-BFE0-3628E96A6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Pory roku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EE2E5AF-977E-2A45-B1F1-4C8B56DCC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Dbamy o ptaki zimą</a:t>
            </a:r>
          </a:p>
        </p:txBody>
      </p:sp>
    </p:spTree>
    <p:extLst>
      <p:ext uri="{BB962C8B-B14F-4D97-AF65-F5344CB8AC3E}">
        <p14:creationId xmlns:p14="http://schemas.microsoft.com/office/powerpoint/2010/main" val="2111617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ściana, wewnątrz, stół, zwierzę&#10;&#10;&#10;&#10;Opis wygenerowany automatycznie">
            <a:extLst>
              <a:ext uri="{FF2B5EF4-FFF2-40B4-BE49-F238E27FC236}">
                <a16:creationId xmlns:a16="http://schemas.microsoft.com/office/drawing/2014/main" id="{545C2242-3AED-834B-89DF-09D17F5E0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877"/>
            <a:ext cx="5943600" cy="46609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7E7CF03-E1FC-AB4D-B70B-E8CE790512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515" t="29944" r="28137" b="13557"/>
          <a:stretch/>
        </p:blipFill>
        <p:spPr>
          <a:xfrm>
            <a:off x="6719455" y="2022765"/>
            <a:ext cx="4185443" cy="4350214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B91E11CB-3606-DF4A-9DD2-5A0341522E70}"/>
              </a:ext>
            </a:extLst>
          </p:cNvPr>
          <p:cNvSpPr txBox="1"/>
          <p:nvPr/>
        </p:nvSpPr>
        <p:spPr>
          <a:xfrm>
            <a:off x="623454" y="5500255"/>
            <a:ext cx="5472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/>
              <a:t>WSYPUJEMY ZIARNA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9049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zwierzę, ptak, zewnętrzne, żywność&#10;&#10;&#10;&#10;Opis wygenerowany automatycznie">
            <a:extLst>
              <a:ext uri="{FF2B5EF4-FFF2-40B4-BE49-F238E27FC236}">
                <a16:creationId xmlns:a16="http://schemas.microsoft.com/office/drawing/2014/main" id="{F9F0CEA4-5140-E84D-AFC0-449A35FB3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84035" y="969817"/>
            <a:ext cx="5098473" cy="382385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EF24BBE-121D-5F4A-9C1A-AF045A7980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515" t="29944" r="28137" b="13557"/>
          <a:stretch/>
        </p:blipFill>
        <p:spPr>
          <a:xfrm>
            <a:off x="7675419" y="1253893"/>
            <a:ext cx="4185443" cy="435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10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ptak, zwierzę, drzewo, małe&#10;&#10;&#10;&#10;Opis wygenerowany automatycznie">
            <a:extLst>
              <a:ext uri="{FF2B5EF4-FFF2-40B4-BE49-F238E27FC236}">
                <a16:creationId xmlns:a16="http://schemas.microsoft.com/office/drawing/2014/main" id="{70E7D89B-C302-9B4C-8C26-CA91A912C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699" y="585353"/>
            <a:ext cx="2660766" cy="5205847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68EEF343-4891-E041-9628-1B8035DFE517}"/>
              </a:ext>
            </a:extLst>
          </p:cNvPr>
          <p:cNvSpPr/>
          <p:nvPr/>
        </p:nvSpPr>
        <p:spPr>
          <a:xfrm>
            <a:off x="914400" y="5791200"/>
            <a:ext cx="266076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dirty="0"/>
              <a:t>By Adam </a:t>
            </a:r>
            <a:r>
              <a:rPr lang="pl-PL" sz="900" dirty="0" err="1"/>
              <a:t>Kumiszcza</a:t>
            </a:r>
            <a:r>
              <a:rPr lang="pl-PL" sz="900" dirty="0"/>
              <a:t> - Praca własna, CC BY 3.0, </a:t>
            </a:r>
            <a:r>
              <a:rPr lang="pl-PL" sz="900" dirty="0" err="1"/>
              <a:t>https</a:t>
            </a:r>
            <a:r>
              <a:rPr lang="pl-PL" sz="900" dirty="0"/>
              <a:t>://</a:t>
            </a:r>
            <a:r>
              <a:rPr lang="pl-PL" sz="900" dirty="0" err="1"/>
              <a:t>commons.wikimedia.org</a:t>
            </a:r>
            <a:r>
              <a:rPr lang="pl-PL" sz="900" dirty="0"/>
              <a:t>/w/</a:t>
            </a:r>
            <a:r>
              <a:rPr lang="pl-PL" sz="900" dirty="0" err="1"/>
              <a:t>index.php?curid</a:t>
            </a:r>
            <a:r>
              <a:rPr lang="pl-PL" sz="900" dirty="0"/>
              <a:t>=71496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297E689-3746-1B45-B107-FD8E10936822}"/>
              </a:ext>
            </a:extLst>
          </p:cNvPr>
          <p:cNvSpPr txBox="1"/>
          <p:nvPr/>
        </p:nvSpPr>
        <p:spPr>
          <a:xfrm>
            <a:off x="4267894" y="585353"/>
            <a:ext cx="7966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/>
              <a:t>NA DRZEWACH WIESZAMY SŁONINĘ.</a:t>
            </a:r>
          </a:p>
          <a:p>
            <a:endParaRPr lang="pl-PL" sz="4000" dirty="0"/>
          </a:p>
          <a:p>
            <a:r>
              <a:rPr lang="pl-PL" sz="4000" dirty="0"/>
              <a:t>TO PRZYSMAK SIKOREK.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F89DCD7-CB0B-A34D-A90F-129D01126D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425" b="10075"/>
          <a:stretch/>
        </p:blipFill>
        <p:spPr>
          <a:xfrm>
            <a:off x="7813964" y="2524345"/>
            <a:ext cx="1926937" cy="388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29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D2AD0439-469E-D048-89CD-3BBA03185A7C}"/>
              </a:ext>
            </a:extLst>
          </p:cNvPr>
          <p:cNvSpPr txBox="1"/>
          <p:nvPr/>
        </p:nvSpPr>
        <p:spPr>
          <a:xfrm>
            <a:off x="193964" y="2826328"/>
            <a:ext cx="5403272" cy="2308324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4800" dirty="0"/>
              <a:t>PTAKI JEDZĄ OWOCE</a:t>
            </a:r>
          </a:p>
          <a:p>
            <a:endParaRPr lang="pl-PL" sz="4800" dirty="0"/>
          </a:p>
          <a:p>
            <a:pPr algn="ctr"/>
            <a:r>
              <a:rPr lang="pl-PL" sz="4800" dirty="0"/>
              <a:t> JARZĘBINY.</a:t>
            </a:r>
          </a:p>
        </p:txBody>
      </p:sp>
    </p:spTree>
    <p:extLst>
      <p:ext uri="{BB962C8B-B14F-4D97-AF65-F5344CB8AC3E}">
        <p14:creationId xmlns:p14="http://schemas.microsoft.com/office/powerpoint/2010/main" val="156294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drzewo, owoce, roślina&#10;&#10;&#10;&#10;Opis wygenerowany automatycznie">
            <a:extLst>
              <a:ext uri="{FF2B5EF4-FFF2-40B4-BE49-F238E27FC236}">
                <a16:creationId xmlns:a16="http://schemas.microsoft.com/office/drawing/2014/main" id="{BED48572-446F-034A-B8AC-CD4579C2B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9383" y="616526"/>
            <a:ext cx="6391564" cy="479367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F0F12B9-9B84-8B42-99F4-A76542E60B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90" t="6326" r="61601"/>
          <a:stretch/>
        </p:blipFill>
        <p:spPr>
          <a:xfrm>
            <a:off x="8146473" y="1510142"/>
            <a:ext cx="2790316" cy="422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41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0A898E70-54BE-A446-9620-C58E47E6B791}"/>
              </a:ext>
            </a:extLst>
          </p:cNvPr>
          <p:cNvSpPr txBox="1"/>
          <p:nvPr/>
        </p:nvSpPr>
        <p:spPr>
          <a:xfrm>
            <a:off x="471056" y="90402"/>
            <a:ext cx="10820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DOKARMIAMY PTAKI?</a:t>
            </a:r>
          </a:p>
        </p:txBody>
      </p:sp>
      <p:pic>
        <p:nvPicPr>
          <p:cNvPr id="3" name="Obraz 2">
            <a:hlinkClick r:id="" action="ppaction://noaction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EA21B85E-0443-2E4E-A792-588F820CAB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515" t="29943" r="28137" b="24746"/>
          <a:stretch/>
        </p:blipFill>
        <p:spPr>
          <a:xfrm>
            <a:off x="471056" y="1165087"/>
            <a:ext cx="2092722" cy="1744366"/>
          </a:xfrm>
          <a:prstGeom prst="rect">
            <a:avLst/>
          </a:prstGeom>
        </p:spPr>
      </p:pic>
      <p:pic>
        <p:nvPicPr>
          <p:cNvPr id="4" name="Obraz 3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C24C7421-74FB-BC42-9169-D922819B1F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90" t="6327" r="61601" b="27679"/>
          <a:stretch/>
        </p:blipFill>
        <p:spPr>
          <a:xfrm>
            <a:off x="9831175" y="4072234"/>
            <a:ext cx="2194571" cy="2341421"/>
          </a:xfrm>
          <a:prstGeom prst="rect">
            <a:avLst/>
          </a:prstGeom>
        </p:spPr>
      </p:pic>
      <p:pic>
        <p:nvPicPr>
          <p:cNvPr id="5" name="Obraz 4">
            <a:hlinkClick r:id="" action="ppaction://noaction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AE33521D-2904-8A41-B2BF-4D0222AE58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425" b="26165"/>
          <a:stretch/>
        </p:blipFill>
        <p:spPr>
          <a:xfrm>
            <a:off x="3538088" y="3061527"/>
            <a:ext cx="1926937" cy="3185894"/>
          </a:xfrm>
          <a:prstGeom prst="rect">
            <a:avLst/>
          </a:prstGeom>
        </p:spPr>
      </p:pic>
      <p:pic>
        <p:nvPicPr>
          <p:cNvPr id="7" name="Obraz 6" descr="Obraz zawierający żywność, talerz, stół, wewnątrz&#10;&#10;&#10;&#10;Opis wygenerowany automatycznie">
            <a:hlinkClick r:id="" action="ppaction://noaction" highlightClick="1">
              <a:snd r:embed="rId5" name="explode.wav"/>
            </a:hlinkClick>
            <a:extLst>
              <a:ext uri="{FF2B5EF4-FFF2-40B4-BE49-F238E27FC236}">
                <a16:creationId xmlns:a16="http://schemas.microsoft.com/office/drawing/2014/main" id="{5CEA2E8C-E5CD-0844-8627-3B92EE0A02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71056" y="4072234"/>
            <a:ext cx="2319636" cy="1744366"/>
          </a:xfrm>
          <a:prstGeom prst="rect">
            <a:avLst/>
          </a:prstGeom>
        </p:spPr>
      </p:pic>
      <p:pic>
        <p:nvPicPr>
          <p:cNvPr id="10" name="Obraz 9" descr="Obraz zawierający słodki, tort, żywność, stół&#10;&#10;&#10;&#10;Opis wygenerowany automatycznie">
            <a:hlinkClick r:id="" action="ppaction://noaction" highlightClick="1">
              <a:snd r:embed="rId5" name="explode.wav"/>
            </a:hlinkClick>
            <a:extLst>
              <a:ext uri="{FF2B5EF4-FFF2-40B4-BE49-F238E27FC236}">
                <a16:creationId xmlns:a16="http://schemas.microsoft.com/office/drawing/2014/main" id="{5410CAD2-B87A-9B42-8EAF-9FDF00E71A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290267" y="1176483"/>
            <a:ext cx="2472240" cy="1975426"/>
          </a:xfrm>
          <a:prstGeom prst="rect">
            <a:avLst/>
          </a:prstGeom>
        </p:spPr>
      </p:pic>
      <p:pic>
        <p:nvPicPr>
          <p:cNvPr id="13" name="Obraz 12" descr="Obraz zawierający frytki, stół, żywność, gorące&#10;&#10;&#10;&#10;Opis wygenerowany automatycznie">
            <a:hlinkClick r:id="" action="ppaction://noaction">
              <a:snd r:embed="rId5" name="explode.wav"/>
            </a:hlinkClick>
            <a:extLst>
              <a:ext uri="{FF2B5EF4-FFF2-40B4-BE49-F238E27FC236}">
                <a16:creationId xmlns:a16="http://schemas.microsoft.com/office/drawing/2014/main" id="{9ED988FF-6E96-6B45-B7EF-10013126CC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6096000" y="1479298"/>
            <a:ext cx="2805327" cy="194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88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862D92E5-54B5-7842-B6B4-95A143140E82}"/>
              </a:ext>
            </a:extLst>
          </p:cNvPr>
          <p:cNvSpPr txBox="1"/>
          <p:nvPr/>
        </p:nvSpPr>
        <p:spPr>
          <a:xfrm>
            <a:off x="651162" y="96982"/>
            <a:ext cx="1030778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GDZIE DOKARMIAMY PTAKI?</a:t>
            </a:r>
          </a:p>
        </p:txBody>
      </p:sp>
      <p:pic>
        <p:nvPicPr>
          <p:cNvPr id="3" name="Obraz 2" descr="Obraz zawierający zewnętrzne, trawa, drzewo, podłoże&#10;&#10;&#10;&#10;Opis wygenerowany automatycznie">
            <a:hlinkClick r:id="" action="ppaction://noaction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634F687F-D4EB-9940-92B0-04B5ACE0D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1568" y="2413514"/>
            <a:ext cx="2564335" cy="3842327"/>
          </a:xfrm>
          <a:prstGeom prst="rect">
            <a:avLst/>
          </a:prstGeom>
        </p:spPr>
      </p:pic>
      <p:pic>
        <p:nvPicPr>
          <p:cNvPr id="5" name="Obraz 4" descr="Obraz zawierający śnieg, zewnętrzne, niebo, drzewo&#10;&#10;&#10;&#10;Opis wygenerowany automatycznie">
            <a:hlinkClick r:id="" action="ppaction://noaction" highlightClick="1">
              <a:snd r:embed="rId5" name="explode.wav"/>
            </a:hlinkClick>
            <a:extLst>
              <a:ext uri="{FF2B5EF4-FFF2-40B4-BE49-F238E27FC236}">
                <a16:creationId xmlns:a16="http://schemas.microsoft.com/office/drawing/2014/main" id="{14597296-4B6C-6C46-9BE3-000817E534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252592" y="2209799"/>
            <a:ext cx="3920836" cy="294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20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ptak, zwierzę, drzewo, małe&#10;&#10;&#10;&#10;Opis wygenerowany automatycznie">
            <a:extLst>
              <a:ext uri="{FF2B5EF4-FFF2-40B4-BE49-F238E27FC236}">
                <a16:creationId xmlns:a16="http://schemas.microsoft.com/office/drawing/2014/main" id="{5217CFE8-7448-764D-9344-110D46BB2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20" y="93517"/>
            <a:ext cx="1704802" cy="3335483"/>
          </a:xfrm>
          <a:prstGeom prst="rect">
            <a:avLst/>
          </a:prstGeom>
        </p:spPr>
      </p:pic>
      <p:pic>
        <p:nvPicPr>
          <p:cNvPr id="5" name="Obraz 4" descr="Obraz zawierający drzewo, drewniane, zewnętrzne, drewno&#10;&#10;&#10;&#10;Opis wygenerowany automatycznie">
            <a:extLst>
              <a:ext uri="{FF2B5EF4-FFF2-40B4-BE49-F238E27FC236}">
                <a16:creationId xmlns:a16="http://schemas.microsoft.com/office/drawing/2014/main" id="{5541AC26-9C90-F548-85B2-2F608C009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65" y="3797517"/>
            <a:ext cx="3994727" cy="26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47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ściana, wewnątrz, stół, zwierzę&#10;&#10;&#10;&#10;Opis wygenerowany automatycznie">
            <a:extLst>
              <a:ext uri="{FF2B5EF4-FFF2-40B4-BE49-F238E27FC236}">
                <a16:creationId xmlns:a16="http://schemas.microsoft.com/office/drawing/2014/main" id="{19D012EE-97E1-D143-BD75-E3754DC37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4" y="170295"/>
            <a:ext cx="3917004" cy="3071668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21B8ED13-39C3-EC48-9270-37D5E02287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0" t="6326" r="61601"/>
          <a:stretch/>
        </p:blipFill>
        <p:spPr>
          <a:xfrm>
            <a:off x="8972193" y="2452251"/>
            <a:ext cx="2790316" cy="422563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F88CA15-99FF-B948-9762-2B54B5678A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425" b="10075"/>
          <a:stretch/>
        </p:blipFill>
        <p:spPr>
          <a:xfrm>
            <a:off x="5865413" y="2977841"/>
            <a:ext cx="1926937" cy="388015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1055A4F-989C-694E-85C7-2BB3E1C5EC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515" t="29944" r="28137" b="13557"/>
          <a:stretch/>
        </p:blipFill>
        <p:spPr>
          <a:xfrm>
            <a:off x="1126038" y="3616038"/>
            <a:ext cx="2645854" cy="275001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A1FBDD9-FD78-C64A-8A7B-8E5A1636B088}"/>
              </a:ext>
            </a:extLst>
          </p:cNvPr>
          <p:cNvSpPr txBox="1"/>
          <p:nvPr/>
        </p:nvSpPr>
        <p:spPr>
          <a:xfrm>
            <a:off x="4647368" y="942109"/>
            <a:ext cx="3144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KARMNIK</a:t>
            </a:r>
          </a:p>
        </p:txBody>
      </p:sp>
    </p:spTree>
    <p:extLst>
      <p:ext uri="{BB962C8B-B14F-4D97-AF65-F5344CB8AC3E}">
        <p14:creationId xmlns:p14="http://schemas.microsoft.com/office/powerpoint/2010/main" val="1334012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49DF031A-68B4-134F-A90F-E6A13F33E36D}"/>
              </a:ext>
            </a:extLst>
          </p:cNvPr>
          <p:cNvSpPr txBox="1"/>
          <p:nvPr/>
        </p:nvSpPr>
        <p:spPr>
          <a:xfrm>
            <a:off x="723014" y="861237"/>
            <a:ext cx="90164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Wykorzystane zdjęcia:</a:t>
            </a:r>
          </a:p>
          <a:p>
            <a:r>
              <a:rPr lang="pl-PL" dirty="0"/>
              <a:t> </a:t>
            </a:r>
            <a:r>
              <a:rPr lang="pl-PL" dirty="0">
                <a:hlinkClick r:id="rId2"/>
              </a:rPr>
              <a:t>https://pixabay.com/pl/</a:t>
            </a:r>
            <a:endParaRPr lang="pl-PL" dirty="0"/>
          </a:p>
          <a:p>
            <a:endParaRPr lang="pl-PL" dirty="0"/>
          </a:p>
          <a:p>
            <a:r>
              <a:rPr lang="pl-PL" dirty="0"/>
              <a:t>Skany zdjęć z podręcznika dla uczniów z niepełnosprawnością intelektualną „Funkcjonowanie osobiste i społeczne” Agnieszka Borkowska-</a:t>
            </a:r>
            <a:r>
              <a:rPr lang="pl-PL" dirty="0" err="1"/>
              <a:t>Kociemba</a:t>
            </a:r>
            <a:r>
              <a:rPr lang="pl-PL" dirty="0"/>
              <a:t>, Małgorzata Krukowska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7318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2534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śnieg, zewnętrzne, niebo, przyroda&#10;&#10;&#10;&#10;Opis wygenerowany automatycznie">
            <a:extLst>
              <a:ext uri="{FF2B5EF4-FFF2-40B4-BE49-F238E27FC236}">
                <a16:creationId xmlns:a16="http://schemas.microsoft.com/office/drawing/2014/main" id="{2267840E-73EE-A64F-859F-16C221D0D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45" y="731404"/>
            <a:ext cx="7456897" cy="4976668"/>
          </a:xfrm>
          <a:prstGeom prst="rect">
            <a:avLst/>
          </a:prstGeom>
        </p:spPr>
      </p:pic>
      <p:sp>
        <p:nvSpPr>
          <p:cNvPr id="4" name="pole tekstowe 3">
            <a:hlinkClick r:id="rId3" action="ppaction://hlinksldjump" highlightClick="1">
              <a:snd r:embed="rId4" name="explode.wav"/>
            </a:hlinkClick>
            <a:hlinkHover r:id="rId3" action="ppaction://hlinksldjump">
              <a:snd r:embed="rId5" name="bomb.wav"/>
            </a:hlinkHover>
            <a:extLst>
              <a:ext uri="{FF2B5EF4-FFF2-40B4-BE49-F238E27FC236}">
                <a16:creationId xmlns:a16="http://schemas.microsoft.com/office/drawing/2014/main" id="{3C800DE3-4B8D-AC49-91A3-296F93040CD9}"/>
              </a:ext>
            </a:extLst>
          </p:cNvPr>
          <p:cNvSpPr txBox="1"/>
          <p:nvPr/>
        </p:nvSpPr>
        <p:spPr>
          <a:xfrm>
            <a:off x="8518237" y="1126048"/>
            <a:ext cx="32004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3600" dirty="0"/>
              <a:t>WIOSNA</a:t>
            </a:r>
          </a:p>
        </p:txBody>
      </p:sp>
      <p:sp>
        <p:nvSpPr>
          <p:cNvPr id="7" name="pole tekstowe 6">
            <a:hlinkClick r:id="rId3" action="ppaction://hlinksldjump" highlightClick="1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A0617299-FBAA-C145-8CB5-D65948D8FDAF}"/>
              </a:ext>
            </a:extLst>
          </p:cNvPr>
          <p:cNvSpPr txBox="1"/>
          <p:nvPr/>
        </p:nvSpPr>
        <p:spPr>
          <a:xfrm>
            <a:off x="8518237" y="2251776"/>
            <a:ext cx="32004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3600" dirty="0"/>
              <a:t>LATO</a:t>
            </a:r>
          </a:p>
        </p:txBody>
      </p:sp>
      <p:sp>
        <p:nvSpPr>
          <p:cNvPr id="9" name="pole tekstowe 8">
            <a:hlinkClick r:id="rId3" action="ppaction://hlinksldjump" highlightClick="1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17EB53A2-9A0F-464C-9BA0-F59FE18C4363}"/>
              </a:ext>
            </a:extLst>
          </p:cNvPr>
          <p:cNvSpPr txBox="1"/>
          <p:nvPr/>
        </p:nvSpPr>
        <p:spPr>
          <a:xfrm>
            <a:off x="8518237" y="3636727"/>
            <a:ext cx="32004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3600" dirty="0"/>
              <a:t>JESIEŃ</a:t>
            </a:r>
          </a:p>
        </p:txBody>
      </p:sp>
      <p:sp>
        <p:nvSpPr>
          <p:cNvPr id="11" name="pole tekstowe 10">
            <a:hlinkClick r:id="rId6" action="ppaction://hlinksldjump" highlightClick="1">
              <a:snd r:embed="rId7" name="applause.wav"/>
            </a:hlinkClick>
            <a:extLst>
              <a:ext uri="{FF2B5EF4-FFF2-40B4-BE49-F238E27FC236}">
                <a16:creationId xmlns:a16="http://schemas.microsoft.com/office/drawing/2014/main" id="{59662013-58EA-4147-A9EA-673AB7E00355}"/>
              </a:ext>
            </a:extLst>
          </p:cNvPr>
          <p:cNvSpPr txBox="1"/>
          <p:nvPr/>
        </p:nvSpPr>
        <p:spPr>
          <a:xfrm>
            <a:off x="8518237" y="5241851"/>
            <a:ext cx="32004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3600" dirty="0"/>
              <a:t>ZIMA</a:t>
            </a:r>
          </a:p>
        </p:txBody>
      </p:sp>
    </p:spTree>
    <p:extLst>
      <p:ext uri="{BB962C8B-B14F-4D97-AF65-F5344CB8AC3E}">
        <p14:creationId xmlns:p14="http://schemas.microsoft.com/office/powerpoint/2010/main" val="2669281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śnieg, zewnętrzne, niebo, przyroda&#10;&#10;&#10;&#10;Opis wygenerowany automatycznie">
            <a:extLst>
              <a:ext uri="{FF2B5EF4-FFF2-40B4-BE49-F238E27FC236}">
                <a16:creationId xmlns:a16="http://schemas.microsoft.com/office/drawing/2014/main" id="{2267840E-73EE-A64F-859F-16C221D0D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63" y="315768"/>
            <a:ext cx="7456897" cy="4976668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9662013-58EA-4147-A9EA-673AB7E00355}"/>
              </a:ext>
            </a:extLst>
          </p:cNvPr>
          <p:cNvSpPr txBox="1"/>
          <p:nvPr/>
        </p:nvSpPr>
        <p:spPr>
          <a:xfrm>
            <a:off x="4098637" y="5338832"/>
            <a:ext cx="3200400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0" dirty="0"/>
              <a:t>ZIMA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C3B0B0A-1202-8B49-B1C4-4F49AD55D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82133" y="1484922"/>
            <a:ext cx="2834722" cy="2691645"/>
          </a:xfrm>
          <a:prstGeom prst="rect">
            <a:avLst/>
          </a:prstGeom>
        </p:spPr>
      </p:pic>
      <p:sp>
        <p:nvSpPr>
          <p:cNvPr id="8" name="Strzałka w prawo 7">
            <a:hlinkClick r:id="rId5" action="ppaction://hlinksldjump"/>
            <a:extLst>
              <a:ext uri="{FF2B5EF4-FFF2-40B4-BE49-F238E27FC236}">
                <a16:creationId xmlns:a16="http://schemas.microsoft.com/office/drawing/2014/main" id="{3C428849-806A-414C-9D2C-5070BE1A528E}"/>
              </a:ext>
            </a:extLst>
          </p:cNvPr>
          <p:cNvSpPr/>
          <p:nvPr/>
        </p:nvSpPr>
        <p:spPr>
          <a:xfrm>
            <a:off x="9573491" y="5846618"/>
            <a:ext cx="1551709" cy="8156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863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885E82CF-26DD-664A-B0B1-7CE911295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22669" y="643466"/>
            <a:ext cx="5445717" cy="5571067"/>
          </a:xfrm>
          <a:prstGeom prst="rect">
            <a:avLst/>
          </a:prstGeom>
        </p:spPr>
      </p:pic>
      <p:sp>
        <p:nvSpPr>
          <p:cNvPr id="8" name="Objaśnienie owalne 7">
            <a:extLst>
              <a:ext uri="{FF2B5EF4-FFF2-40B4-BE49-F238E27FC236}">
                <a16:creationId xmlns:a16="http://schemas.microsoft.com/office/drawing/2014/main" id="{1BAEF299-5739-C647-944E-4F7F400F9D74}"/>
              </a:ext>
            </a:extLst>
          </p:cNvPr>
          <p:cNvSpPr/>
          <p:nvPr/>
        </p:nvSpPr>
        <p:spPr>
          <a:xfrm rot="2895811">
            <a:off x="6510117" y="758990"/>
            <a:ext cx="4461407" cy="3521434"/>
          </a:xfrm>
          <a:prstGeom prst="wedgeEllipseCallout">
            <a:avLst>
              <a:gd name="adj1" fmla="val -36261"/>
              <a:gd name="adj2" fmla="val 12263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182AA31-D32C-964A-86C8-955F9078B997}"/>
              </a:ext>
            </a:extLst>
          </p:cNvPr>
          <p:cNvSpPr txBox="1"/>
          <p:nvPr/>
        </p:nvSpPr>
        <p:spPr>
          <a:xfrm>
            <a:off x="7107382" y="1758013"/>
            <a:ext cx="2262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dirty="0"/>
              <a:t>ŹLE</a:t>
            </a:r>
          </a:p>
        </p:txBody>
      </p:sp>
      <p:sp>
        <p:nvSpPr>
          <p:cNvPr id="10" name="Strzałka w lewo 9">
            <a:hlinkClick r:id="rId4" action="ppaction://hlinksldjump"/>
            <a:extLst>
              <a:ext uri="{FF2B5EF4-FFF2-40B4-BE49-F238E27FC236}">
                <a16:creationId xmlns:a16="http://schemas.microsoft.com/office/drawing/2014/main" id="{24C46ABB-66AA-8D40-AEDE-02AC75382EB2}"/>
              </a:ext>
            </a:extLst>
          </p:cNvPr>
          <p:cNvSpPr/>
          <p:nvPr/>
        </p:nvSpPr>
        <p:spPr>
          <a:xfrm>
            <a:off x="6373091" y="5749636"/>
            <a:ext cx="1953491" cy="9559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5021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D794F54-A574-384F-87B0-1FB5FD5B0A16}"/>
              </a:ext>
            </a:extLst>
          </p:cNvPr>
          <p:cNvSpPr txBox="1"/>
          <p:nvPr/>
        </p:nvSpPr>
        <p:spPr>
          <a:xfrm>
            <a:off x="595745" y="5708073"/>
            <a:ext cx="1100050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ZIMA. WSZĘDZIE LEŻY ŚNIEG.</a:t>
            </a:r>
          </a:p>
        </p:txBody>
      </p:sp>
    </p:spTree>
    <p:extLst>
      <p:ext uri="{BB962C8B-B14F-4D97-AF65-F5344CB8AC3E}">
        <p14:creationId xmlns:p14="http://schemas.microsoft.com/office/powerpoint/2010/main" val="331567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6A702B20-8E8E-3242-A542-4EEDBFE0C6E0}"/>
              </a:ext>
            </a:extLst>
          </p:cNvPr>
          <p:cNvSpPr txBox="1"/>
          <p:nvPr/>
        </p:nvSpPr>
        <p:spPr>
          <a:xfrm>
            <a:off x="457200" y="6211669"/>
            <a:ext cx="11277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3600" dirty="0"/>
              <a:t>ZIMĄ PTAKI SĄ GŁODNE. POTRZEBUJĄ NASZEJ POMOCY.</a:t>
            </a:r>
          </a:p>
        </p:txBody>
      </p:sp>
    </p:spTree>
    <p:extLst>
      <p:ext uri="{BB962C8B-B14F-4D97-AF65-F5344CB8AC3E}">
        <p14:creationId xmlns:p14="http://schemas.microsoft.com/office/powerpoint/2010/main" val="550474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zewnętrzne, trawa, drzewo, podłoże&#10;&#10;&#10;&#10;Opis wygenerowany automatycznie">
            <a:extLst>
              <a:ext uri="{FF2B5EF4-FFF2-40B4-BE49-F238E27FC236}">
                <a16:creationId xmlns:a16="http://schemas.microsoft.com/office/drawing/2014/main" id="{84E1786B-A551-8D49-8E31-8FB03C52D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550" y="508000"/>
            <a:ext cx="3898900" cy="5842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C603170-DFDA-694D-9C9E-ED355D0E7672}"/>
              </a:ext>
            </a:extLst>
          </p:cNvPr>
          <p:cNvSpPr txBox="1"/>
          <p:nvPr/>
        </p:nvSpPr>
        <p:spPr>
          <a:xfrm>
            <a:off x="5735782" y="2438400"/>
            <a:ext cx="5915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/>
              <a:t>KARMNIK</a:t>
            </a:r>
          </a:p>
        </p:txBody>
      </p:sp>
    </p:spTree>
    <p:extLst>
      <p:ext uri="{BB962C8B-B14F-4D97-AF65-F5344CB8AC3E}">
        <p14:creationId xmlns:p14="http://schemas.microsoft.com/office/powerpoint/2010/main" val="2611373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36077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116</Words>
  <Application>Microsoft Macintosh PowerPoint</Application>
  <PresentationFormat>Panoramiczny</PresentationFormat>
  <Paragraphs>26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Motyw pakietu Office</vt:lpstr>
      <vt:lpstr>Pory roku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Bajerska</dc:creator>
  <cp:lastModifiedBy>Anna Bajerska</cp:lastModifiedBy>
  <cp:revision>20</cp:revision>
  <dcterms:created xsi:type="dcterms:W3CDTF">2019-01-25T18:40:19Z</dcterms:created>
  <dcterms:modified xsi:type="dcterms:W3CDTF">2019-03-10T22:08:43Z</dcterms:modified>
</cp:coreProperties>
</file>